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68" r:id="rId4"/>
    <p:sldId id="269" r:id="rId5"/>
    <p:sldId id="258" r:id="rId6"/>
    <p:sldId id="283" r:id="rId7"/>
    <p:sldId id="271" r:id="rId8"/>
    <p:sldId id="285" r:id="rId9"/>
    <p:sldId id="287" r:id="rId10"/>
    <p:sldId id="286" r:id="rId11"/>
    <p:sldId id="288" r:id="rId12"/>
    <p:sldId id="272" r:id="rId13"/>
    <p:sldId id="289" r:id="rId14"/>
    <p:sldId id="280" r:id="rId15"/>
    <p:sldId id="273" r:id="rId16"/>
    <p:sldId id="274" r:id="rId17"/>
    <p:sldId id="290" r:id="rId18"/>
    <p:sldId id="275" r:id="rId19"/>
    <p:sldId id="291" r:id="rId20"/>
    <p:sldId id="276" r:id="rId21"/>
    <p:sldId id="284" r:id="rId22"/>
    <p:sldId id="295" r:id="rId23"/>
    <p:sldId id="277" r:id="rId24"/>
    <p:sldId id="292" r:id="rId25"/>
    <p:sldId id="278" r:id="rId26"/>
    <p:sldId id="293" r:id="rId27"/>
    <p:sldId id="27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gif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wmf"/><Relationship Id="rId16" Type="http://schemas.openxmlformats.org/officeDocument/2006/relationships/image" Target="../media/image4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wmf"/><Relationship Id="rId9" Type="http://schemas.openxmlformats.org/officeDocument/2006/relationships/image" Target="../media/image33.png"/><Relationship Id="rId14" Type="http://schemas.openxmlformats.org/officeDocument/2006/relationships/image" Target="../media/image38.gif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gif"/><Relationship Id="rId4" Type="http://schemas.openxmlformats.org/officeDocument/2006/relationships/image" Target="../media/image40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13" Type="http://schemas.openxmlformats.org/officeDocument/2006/relationships/image" Target="../media/image54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gif"/><Relationship Id="rId12" Type="http://schemas.openxmlformats.org/officeDocument/2006/relationships/image" Target="../media/image53.gif"/><Relationship Id="rId17" Type="http://schemas.openxmlformats.org/officeDocument/2006/relationships/image" Target="../media/image56.png"/><Relationship Id="rId2" Type="http://schemas.openxmlformats.org/officeDocument/2006/relationships/audio" Target="../media/media1.mp3"/><Relationship Id="rId16" Type="http://schemas.openxmlformats.org/officeDocument/2006/relationships/image" Target="../media/image48.gif"/><Relationship Id="rId1" Type="http://schemas.microsoft.com/office/2007/relationships/media" Target="../media/media1.mp3"/><Relationship Id="rId6" Type="http://schemas.openxmlformats.org/officeDocument/2006/relationships/image" Target="../media/image51.png"/><Relationship Id="rId11" Type="http://schemas.openxmlformats.org/officeDocument/2006/relationships/image" Target="../media/image52.gif"/><Relationship Id="rId5" Type="http://schemas.openxmlformats.org/officeDocument/2006/relationships/image" Target="../media/image42.png"/><Relationship Id="rId15" Type="http://schemas.openxmlformats.org/officeDocument/2006/relationships/image" Target="../media/image55.gif"/><Relationship Id="rId10" Type="http://schemas.openxmlformats.org/officeDocument/2006/relationships/image" Target="../media/image24.gif"/><Relationship Id="rId4" Type="http://schemas.openxmlformats.org/officeDocument/2006/relationships/image" Target="../media/image1.jpeg"/><Relationship Id="rId9" Type="http://schemas.openxmlformats.org/officeDocument/2006/relationships/image" Target="../media/image23.gif"/><Relationship Id="rId14" Type="http://schemas.openxmlformats.org/officeDocument/2006/relationships/image" Target="../media/image25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2254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В добрый путь, следопыт!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C:\Users\Дамира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00520"/>
            <a:ext cx="3782067" cy="218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Дамира\Desktop\fsPQRDkFrk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00520"/>
            <a:ext cx="2335893" cy="21795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36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3" y="-1"/>
            <a:ext cx="922254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06622" y="188641"/>
            <a:ext cx="477619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Детская организация СНТ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82815" y="331481"/>
            <a:ext cx="40493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Союз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Наследников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Татарстана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27" name="Соединительная линия уступом 1026"/>
          <p:cNvCxnSpPr/>
          <p:nvPr/>
        </p:nvCxnSpPr>
        <p:spPr>
          <a:xfrm rot="5400000" flipH="1" flipV="1">
            <a:off x="816917" y="4215916"/>
            <a:ext cx="1872208" cy="18002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Соединительная линия уступом 1028"/>
          <p:cNvCxnSpPr/>
          <p:nvPr/>
        </p:nvCxnSpPr>
        <p:spPr>
          <a:xfrm flipV="1">
            <a:off x="2653121" y="3256317"/>
            <a:ext cx="5112568" cy="93610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Прямоугольник 1033"/>
          <p:cNvSpPr/>
          <p:nvPr/>
        </p:nvSpPr>
        <p:spPr>
          <a:xfrm>
            <a:off x="683568" y="2905779"/>
            <a:ext cx="39391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«СЛЕДОПЫТЫ РОДНОГО </a:t>
            </a:r>
            <a:r>
              <a:rPr lang="ru-RU" sz="2800" b="1" dirty="0" smtClean="0"/>
              <a:t>КРАЯ»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5" name="Прямоугольник 1034"/>
          <p:cNvSpPr/>
          <p:nvPr/>
        </p:nvSpPr>
        <p:spPr>
          <a:xfrm>
            <a:off x="971599" y="5229200"/>
            <a:ext cx="26930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ПЕРВЫЙ ТЕМАТИЧЕСКИЙ ГОД «МОЯ СЕМЬЯ»</a:t>
            </a:r>
            <a:endParaRPr lang="ru-RU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2701479" y="4293095"/>
            <a:ext cx="3118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ВТОРОЙ ТЕМАТИЧЕСКИЙ ГОД «МОЙ КРАЙ»</a:t>
            </a:r>
            <a:endParaRPr lang="ru-RU" dirty="0"/>
          </a:p>
        </p:txBody>
      </p:sp>
      <p:sp>
        <p:nvSpPr>
          <p:cNvPr id="1037" name="Прямоугольник 1036"/>
          <p:cNvSpPr/>
          <p:nvPr/>
        </p:nvSpPr>
        <p:spPr>
          <a:xfrm>
            <a:off x="5364088" y="3401203"/>
            <a:ext cx="3078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ТРЕТИЙ ТЕМАТИЧЕСКИЙ ГОД «МОЙ ТАТАРСТАН»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88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1034" grpId="0"/>
      <p:bldP spid="1035" grpId="0"/>
      <p:bldP spid="1036" grpId="0"/>
      <p:bldP spid="10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2254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Дамира\Desktop\793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303519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535" y="269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Кто такие Следопыты?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65502"/>
            <a:ext cx="8229600" cy="3456384"/>
          </a:xfrm>
        </p:spPr>
        <p:txBody>
          <a:bodyPr/>
          <a:lstStyle/>
          <a:p>
            <a:r>
              <a:rPr lang="ru-RU" dirty="0" smtClean="0"/>
              <a:t>Следопыт </a:t>
            </a:r>
            <a:r>
              <a:rPr lang="ru-RU" dirty="0"/>
              <a:t>- это человек, который оставляет за собой хороший </a:t>
            </a:r>
            <a:r>
              <a:rPr lang="ru-RU" u="sng" dirty="0"/>
              <a:t>след</a:t>
            </a:r>
            <a:r>
              <a:rPr lang="ru-RU" dirty="0"/>
              <a:t> в жизни и приобретает ценный </a:t>
            </a:r>
            <a:r>
              <a:rPr lang="ru-RU" u="sng" dirty="0"/>
              <a:t>опыт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Вот </a:t>
            </a:r>
            <a:r>
              <a:rPr lang="ru-RU" dirty="0"/>
              <a:t>и получается </a:t>
            </a:r>
            <a:r>
              <a:rPr lang="ru-RU" dirty="0" err="1"/>
              <a:t>СледОпыт</a:t>
            </a:r>
            <a:endParaRPr lang="ru-RU" dirty="0"/>
          </a:p>
          <a:p>
            <a:r>
              <a:rPr lang="ru-RU" dirty="0"/>
              <a:t> Следопыты – это добрые, храбрые, трудолюбивые, вежливые ребята. </a:t>
            </a:r>
          </a:p>
        </p:txBody>
      </p:sp>
      <p:pic>
        <p:nvPicPr>
          <p:cNvPr id="4" name="Picture 2" descr="C:\Users\Дамира\Desktop\413192816.jpg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10502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21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kingdom-hearts-04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 остров</a:t>
            </a:r>
            <a:r>
              <a:rPr lang="ru-RU" dirty="0"/>
              <a:t> «</a:t>
            </a:r>
            <a:r>
              <a:rPr lang="ru-RU" dirty="0" err="1"/>
              <a:t>Умейка</a:t>
            </a:r>
            <a:r>
              <a:rPr lang="ru-RU" dirty="0"/>
              <a:t>»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r>
              <a:rPr lang="ru-RU" b="1" dirty="0"/>
              <a:t>В путешествие мы с вами отправимся  на… На чем вам  нужно угадать. Перед вами заготовки, вам нужно собрать </a:t>
            </a:r>
            <a:r>
              <a:rPr lang="ru-RU" b="1" dirty="0" smtClean="0"/>
              <a:t>рисунок</a:t>
            </a:r>
          </a:p>
          <a:p>
            <a:r>
              <a:rPr lang="ru-RU" b="1" dirty="0"/>
              <a:t>Через море-океан</a:t>
            </a:r>
          </a:p>
          <a:p>
            <a:pPr marL="0" indent="0">
              <a:buNone/>
            </a:pPr>
            <a:r>
              <a:rPr lang="ru-RU" b="1" dirty="0" smtClean="0"/>
              <a:t>     Плывет </a:t>
            </a:r>
            <a:r>
              <a:rPr lang="ru-RU" b="1" dirty="0"/>
              <a:t>чудо-великан</a:t>
            </a:r>
          </a:p>
          <a:p>
            <a:pPr marL="0" indent="0">
              <a:buNone/>
            </a:pPr>
            <a:r>
              <a:rPr lang="ru-RU" b="1" dirty="0" smtClean="0"/>
              <a:t>     3-4 </a:t>
            </a:r>
            <a:r>
              <a:rPr lang="ru-RU" b="1" dirty="0"/>
              <a:t>этажа</a:t>
            </a:r>
          </a:p>
          <a:p>
            <a:pPr marL="0" indent="0">
              <a:buNone/>
            </a:pPr>
            <a:r>
              <a:rPr lang="ru-RU" b="1" dirty="0" smtClean="0"/>
              <a:t>     Свет </a:t>
            </a:r>
            <a:r>
              <a:rPr lang="ru-RU" b="1" dirty="0"/>
              <a:t>горит и музыка слышна.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     Это получился…</a:t>
            </a:r>
            <a:endParaRPr lang="ru-RU" b="1" dirty="0"/>
          </a:p>
        </p:txBody>
      </p:sp>
      <p:pic>
        <p:nvPicPr>
          <p:cNvPr id="6" name="Picture 3" descr="C:\Users\Дамира\Desktop\Dolphin_in_waves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05264"/>
            <a:ext cx="5724525" cy="77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73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193" y="18022"/>
            <a:ext cx="9292838" cy="681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амира\Desktop\1778_html_m59a4f8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-1"/>
            <a:ext cx="5122912" cy="683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95902" y="4818156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Корабль</a:t>
            </a:r>
            <a:endParaRPr lang="ru-RU" sz="3200" dirty="0"/>
          </a:p>
        </p:txBody>
      </p:sp>
      <p:pic>
        <p:nvPicPr>
          <p:cNvPr id="5" name="Picture 2" descr="C:\Users\Дамира\Desktop\ribka84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503464"/>
            <a:ext cx="4690864" cy="132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Дамира\Desktop\dauphin_02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37112"/>
            <a:ext cx="19050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Дамира\Desktop\dauphin_02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642" y="3708449"/>
            <a:ext cx="19050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Дамира\Desktop\dauphin_02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176" y="4818156"/>
            <a:ext cx="19050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Дамира\Desktop\dauphin_02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290" y="4158791"/>
            <a:ext cx="19050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Дамира\Desktop\dauphin_02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170" y="4913214"/>
            <a:ext cx="19050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Дамира\Desktop\птицы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7886"/>
            <a:ext cx="6515471" cy="142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57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амира\Desktop\13a_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54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Дамира\Desktop\2adc4672167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"/>
            <a:ext cx="9142040" cy="685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</a:t>
            </a:r>
            <a:r>
              <a:rPr lang="ru-RU" dirty="0" smtClean="0"/>
              <a:t>стров </a:t>
            </a:r>
            <a:r>
              <a:rPr lang="ru-RU" dirty="0"/>
              <a:t>«</a:t>
            </a:r>
            <a:r>
              <a:rPr lang="ru-RU" dirty="0" err="1"/>
              <a:t>Отвечайка</a:t>
            </a:r>
            <a:r>
              <a:rPr lang="ru-RU" dirty="0"/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220" y="4077072"/>
            <a:ext cx="8229600" cy="1152128"/>
          </a:xfrm>
        </p:spPr>
        <p:txBody>
          <a:bodyPr>
            <a:normAutofit/>
          </a:bodyPr>
          <a:lstStyle/>
          <a:p>
            <a:r>
              <a:rPr lang="ru-RU" dirty="0"/>
              <a:t>Как называется республика, в которой ты живешь? </a:t>
            </a:r>
            <a:endParaRPr lang="ru-RU" dirty="0" smtClean="0"/>
          </a:p>
        </p:txBody>
      </p:sp>
      <p:pic>
        <p:nvPicPr>
          <p:cNvPr id="4" name="Picture 4" descr="C:\Users\Дамира\Desktop\smailiki-8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824" y="-10391"/>
            <a:ext cx="1944216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45432" y="4991191"/>
            <a:ext cx="40593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Республика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7129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148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pPr algn="ctr"/>
            <a:r>
              <a:rPr lang="ru-RU" b="1" dirty="0"/>
              <a:t>Что изображено на картинке</a:t>
            </a:r>
            <a:r>
              <a:rPr lang="ru-RU" b="1" dirty="0" smtClean="0"/>
              <a:t>?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</a:t>
            </a:r>
          </a:p>
        </p:txBody>
      </p:sp>
      <p:pic>
        <p:nvPicPr>
          <p:cNvPr id="5" name="Picture 2" descr="C:\Users\Дамира\Desktop\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006" y="944724"/>
            <a:ext cx="4928549" cy="277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4653136"/>
            <a:ext cx="4425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Флаг </a:t>
            </a:r>
            <a:r>
              <a:rPr lang="ru-RU" sz="2800" b="1" dirty="0"/>
              <a:t>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06474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148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Какие цвета на флаге?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C:\Users\Дамира\Desktop\img14 (1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8" t="5763" r="5266" b="4817"/>
          <a:stretch/>
        </p:blipFill>
        <p:spPr bwMode="auto">
          <a:xfrm>
            <a:off x="755576" y="960157"/>
            <a:ext cx="7640341" cy="567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90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5" y="0"/>
            <a:ext cx="91148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352928" cy="6048672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Как зовут президента Татарстана? 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   </a:t>
            </a:r>
            <a:r>
              <a:rPr lang="ru-RU" b="1" dirty="0" smtClean="0"/>
              <a:t>Рустам </a:t>
            </a:r>
            <a:r>
              <a:rPr lang="ru-RU" b="1" dirty="0" err="1"/>
              <a:t>Нургалиевич</a:t>
            </a:r>
            <a:r>
              <a:rPr lang="ru-RU" b="1" dirty="0"/>
              <a:t> </a:t>
            </a:r>
            <a:r>
              <a:rPr lang="ru-RU" b="1" dirty="0" err="1"/>
              <a:t>Минниханов</a:t>
            </a:r>
            <a:endParaRPr lang="ru-RU" b="1" dirty="0" smtClean="0"/>
          </a:p>
          <a:p>
            <a:endParaRPr lang="ru-RU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каком районе Татарстана ты живешь? </a:t>
            </a:r>
            <a:r>
              <a:rPr lang="ru-RU" b="1" dirty="0" smtClean="0"/>
              <a:t>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</a:t>
            </a:r>
            <a:r>
              <a:rPr lang="ru-RU" b="1" dirty="0" err="1" smtClean="0"/>
              <a:t>Ютазинский</a:t>
            </a:r>
            <a:r>
              <a:rPr lang="ru-RU" b="1" dirty="0" smtClean="0"/>
              <a:t> район</a:t>
            </a:r>
            <a:endParaRPr lang="ru-RU" b="1" dirty="0"/>
          </a:p>
        </p:txBody>
      </p:sp>
      <p:pic>
        <p:nvPicPr>
          <p:cNvPr id="4" name="Picture 2" descr="C:\Users\Дамира\Desktop\aec9fbf8187ba457d814d264ddbc88fa_X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1" r="7790"/>
          <a:stretch/>
        </p:blipFill>
        <p:spPr bwMode="auto">
          <a:xfrm>
            <a:off x="2699792" y="980727"/>
            <a:ext cx="3699163" cy="269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20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www.tvn.hu_64130f68a081da00ca6f8432ddb0c87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Дамира\Desktop\110087,xcitefun-7975786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797152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13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Дамира\Desktop\image_1040710191324128585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</a:t>
            </a:r>
            <a:r>
              <a:rPr lang="ru-RU" dirty="0" smtClean="0"/>
              <a:t>стров </a:t>
            </a:r>
            <a:r>
              <a:rPr lang="ru-RU" b="1" dirty="0" smtClean="0"/>
              <a:t> </a:t>
            </a:r>
            <a:r>
              <a:rPr lang="ru-RU" b="1" dirty="0"/>
              <a:t>«Как живёшь</a:t>
            </a:r>
            <a:r>
              <a:rPr lang="ru-RU" b="1" dirty="0" smtClean="0"/>
              <a:t>?»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2200" dirty="0" smtClean="0"/>
              <a:t>На </a:t>
            </a:r>
            <a:r>
              <a:rPr lang="ru-RU" sz="2200" dirty="0"/>
              <a:t>каждый вопрос вы дружно отвечаете </a:t>
            </a:r>
            <a:r>
              <a:rPr lang="ru-RU" sz="2200" b="1" dirty="0"/>
              <a:t>хором: «Вот так</a:t>
            </a:r>
            <a:r>
              <a:rPr lang="ru-RU" sz="2200" b="1" dirty="0" smtClean="0"/>
              <a:t>!»</a:t>
            </a:r>
            <a:br>
              <a:rPr lang="ru-RU" sz="2200" b="1" dirty="0" smtClean="0"/>
            </a:br>
            <a:r>
              <a:rPr lang="ru-RU" sz="2200" dirty="0" smtClean="0"/>
              <a:t> </a:t>
            </a:r>
            <a:r>
              <a:rPr lang="ru-RU" sz="2200" dirty="0"/>
              <a:t>и показываете нужное действие жестом.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Как живёшь?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А плывешь?</a:t>
            </a:r>
          </a:p>
          <a:p>
            <a:r>
              <a:rPr lang="ru-RU" b="1" dirty="0">
                <a:solidFill>
                  <a:srgbClr val="C00000"/>
                </a:solidFill>
              </a:rPr>
              <a:t>Как бежишь?</a:t>
            </a:r>
          </a:p>
          <a:p>
            <a:r>
              <a:rPr lang="ru-RU" b="1" dirty="0">
                <a:solidFill>
                  <a:srgbClr val="C00000"/>
                </a:solidFill>
              </a:rPr>
              <a:t>Вдаль глядишь?</a:t>
            </a:r>
          </a:p>
          <a:p>
            <a:r>
              <a:rPr lang="ru-RU" b="1" dirty="0">
                <a:solidFill>
                  <a:srgbClr val="C00000"/>
                </a:solidFill>
              </a:rPr>
              <a:t>Ждешь обед?</a:t>
            </a:r>
          </a:p>
          <a:p>
            <a:r>
              <a:rPr lang="ru-RU" b="1" dirty="0">
                <a:solidFill>
                  <a:srgbClr val="C00000"/>
                </a:solidFill>
              </a:rPr>
              <a:t>Машешь в след?</a:t>
            </a:r>
          </a:p>
          <a:p>
            <a:r>
              <a:rPr lang="ru-RU" b="1" dirty="0">
                <a:solidFill>
                  <a:srgbClr val="C00000"/>
                </a:solidFill>
              </a:rPr>
              <a:t>Ночью спишь?</a:t>
            </a:r>
          </a:p>
          <a:p>
            <a:r>
              <a:rPr lang="ru-RU" b="1" dirty="0">
                <a:solidFill>
                  <a:srgbClr val="C00000"/>
                </a:solidFill>
              </a:rPr>
              <a:t>А шалишь?</a:t>
            </a:r>
          </a:p>
          <a:p>
            <a:endParaRPr lang="ru-RU" dirty="0"/>
          </a:p>
        </p:txBody>
      </p:sp>
      <p:pic>
        <p:nvPicPr>
          <p:cNvPr id="4" name="Picture 7" descr="C:\Users\Дамира\Desktop\349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150174"/>
            <a:ext cx="151447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C:\Users\Дамира\Desktop\349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517" y="4186783"/>
            <a:ext cx="151447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Дамира\Desktop\30155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987" y="4545124"/>
            <a:ext cx="1239296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C:\Users\Дамира\Desktop\content_139870001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411" y="5370512"/>
            <a:ext cx="119821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:\Users\Дамира\Desktop\3510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328" y="3888465"/>
            <a:ext cx="124777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86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www.tvn.hu_64130f68a081da00ca6f8432ddb0c87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9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2" descr="C:\Documents and Settings\Елена\Рабочий стол\MTNVIEW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888"/>
            <a:ext cx="9358313" cy="735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371600"/>
            <a:ext cx="7851775" cy="1828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7108" name="Picture 6" descr="солнце_пульсирующе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-2428875"/>
            <a:ext cx="6580187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 descr="NA01441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938213"/>
            <a:ext cx="3498850" cy="589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B_Fly1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4429125"/>
            <a:ext cx="15525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2" descr="butterfly4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5214938"/>
            <a:ext cx="9239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2" descr="flowers32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286375"/>
            <a:ext cx="98107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 descr="flowers11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13" y="5400675"/>
            <a:ext cx="11620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7" descr="f68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5554231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гусь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9796">
            <a:off x="2268538" y="404813"/>
            <a:ext cx="86360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4" descr="гусь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4001">
            <a:off x="1835150" y="260350"/>
            <a:ext cx="5159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3" descr="гусь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4001">
            <a:off x="1331913" y="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5" descr="гусь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0"/>
            <a:ext cx="863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2" descr="гусь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4001">
            <a:off x="2555875" y="0"/>
            <a:ext cx="5159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G:\Мои рисунки\Смалики\Птицы\168c99c0d213fbc572f3212aa21b2b19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5214938"/>
            <a:ext cx="12001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G:\Новая папка\6c8790e4c2d8bb36683d75cbb74e6489.gif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338" y="3378200"/>
            <a:ext cx="163195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 descr="G:\Новая папка\8f92776889eb140bb7ef64415e69876e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857500"/>
            <a:ext cx="15621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00500" y="94704"/>
            <a:ext cx="46704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 Долина добра». </a:t>
            </a:r>
          </a:p>
        </p:txBody>
      </p:sp>
      <p:pic>
        <p:nvPicPr>
          <p:cNvPr id="28" name="Picture 5" descr="C:\Users\Дамира\Desktop\clip_image001_057[1].gif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180" y="1149467"/>
            <a:ext cx="4304657" cy="272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2031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Дамира\Desktop\y_add9ba6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9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Долина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добра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значит слово «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Доброта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Доброта – отзывчивость, душевное расположение к людям, стремление делать добро другим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Ребята, а какого человека мы называем добрым? </a:t>
            </a:r>
          </a:p>
        </p:txBody>
      </p:sp>
      <p:pic>
        <p:nvPicPr>
          <p:cNvPr id="4" name="Picture 3" descr="C:\Users\Дамира\Desktop\shkolniki_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85774"/>
            <a:ext cx="1944216" cy="211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Дамира\Desktop\tekn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8292">
            <a:off x="7020272" y="242468"/>
            <a:ext cx="2365166" cy="183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Дамира\Desktop\tekn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06" y="133894"/>
            <a:ext cx="1735149" cy="134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Дамира\Desktop\681753880eef58d4acd1df5a550975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29" y="5373216"/>
            <a:ext cx="927122" cy="111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62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148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«Дерево дружбы».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5" descr="C:\Users\Дамир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698206"/>
            <a:ext cx="3888432" cy="198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Дамира\Desktop\TREEGREEBCLIP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836711"/>
            <a:ext cx="5052842" cy="571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7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www.tvn.hu_64130f68a081da00ca6f8432ddb0c87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46"/>
            <a:ext cx="9144000" cy="682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20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Дамира\Desktop\7c3ac78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0336" cy="685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Остров« </a:t>
            </a:r>
            <a:r>
              <a:rPr lang="ru-RU" b="1" dirty="0">
                <a:solidFill>
                  <a:srgbClr val="C00000"/>
                </a:solidFill>
              </a:rPr>
              <a:t>Великие дела»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Став следопытами вы стали взрослее, умнее, сильнее, самостоятельнее.</a:t>
            </a:r>
          </a:p>
          <a:p>
            <a:r>
              <a:rPr lang="ru-RU" dirty="0"/>
              <a:t>Вижу  вы нашли много  верных друзей  и многому научились. На этом острове вы должны ответить на вопросы  про  следопытов.</a:t>
            </a:r>
          </a:p>
          <a:p>
            <a:pPr marL="0" indent="0">
              <a:buNone/>
            </a:pPr>
            <a:r>
              <a:rPr lang="ru-RU" dirty="0"/>
              <a:t>1</a:t>
            </a:r>
            <a:r>
              <a:rPr lang="ru-RU" dirty="0" smtClean="0"/>
              <a:t>. Кто </a:t>
            </a:r>
            <a:r>
              <a:rPr lang="ru-RU" dirty="0"/>
              <a:t>такой следопыт?</a:t>
            </a:r>
          </a:p>
          <a:p>
            <a:pPr marL="0" indent="0">
              <a:buNone/>
            </a:pPr>
            <a:r>
              <a:rPr lang="ru-RU" dirty="0" smtClean="0"/>
              <a:t>   А </a:t>
            </a:r>
            <a:r>
              <a:rPr lang="ru-RU" dirty="0"/>
              <a:t>кто знает  правила следопытов?</a:t>
            </a:r>
          </a:p>
          <a:p>
            <a:endParaRPr lang="ru-RU" dirty="0"/>
          </a:p>
        </p:txBody>
      </p:sp>
      <p:pic>
        <p:nvPicPr>
          <p:cNvPr id="4" name="Picture 10" descr="C:\Users\Дамира\Desktop\349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707"/>
            <a:ext cx="1711888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Дамира\Desktop\clip_image001_057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4838447"/>
            <a:ext cx="3188770" cy="201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Дамира\Desktop\681753880eef58d4acd1df5a55097550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002" y="2924944"/>
            <a:ext cx="1659704" cy="19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39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www.tvn.hu_64130f68a081da00ca6f8432ddb0c87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1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70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b="1" i="1" dirty="0"/>
              <a:t>ПРАВИЛА СЛЕДОПЫТОВ: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9772" y="1484784"/>
            <a:ext cx="4104456" cy="33123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/>
              <a:t>   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 следопыт </a:t>
            </a:r>
            <a:r>
              <a:rPr lang="ru-RU" dirty="0" smtClean="0"/>
              <a:t>отважный</a:t>
            </a:r>
          </a:p>
          <a:p>
            <a:pPr marL="0" indent="0" algn="ctr">
              <a:buNone/>
            </a:pPr>
            <a:r>
              <a:rPr lang="ru-RU" dirty="0" smtClean="0"/>
              <a:t> следопыт честный</a:t>
            </a:r>
          </a:p>
          <a:p>
            <a:pPr marL="0" indent="0" algn="ctr">
              <a:buNone/>
            </a:pPr>
            <a:r>
              <a:rPr lang="ru-RU" dirty="0"/>
              <a:t>  следопыт добрый</a:t>
            </a:r>
          </a:p>
          <a:p>
            <a:pPr marL="0" indent="0" algn="ctr">
              <a:buNone/>
            </a:pPr>
            <a:r>
              <a:rPr lang="ru-RU" dirty="0"/>
              <a:t> </a:t>
            </a:r>
            <a:r>
              <a:rPr lang="ru-RU" dirty="0" smtClean="0"/>
              <a:t>следопыт </a:t>
            </a:r>
            <a:r>
              <a:rPr lang="ru-RU" dirty="0"/>
              <a:t>стремится </a:t>
            </a:r>
            <a:r>
              <a:rPr lang="ru-RU" dirty="0" smtClean="0"/>
              <a:t>     стать </a:t>
            </a:r>
            <a:r>
              <a:rPr lang="ru-RU" dirty="0"/>
              <a:t>лучше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86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942"/>
            <a:ext cx="9124686" cy="686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каждом деле следопыт должен сделать три шага, чтобы как взрослый по-настоящему быть самостоятельным: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     делай, как я</a:t>
            </a:r>
          </a:p>
          <a:p>
            <a:pPr marL="0" indent="0">
              <a:buNone/>
            </a:pPr>
            <a:r>
              <a:rPr lang="ru-RU" dirty="0"/>
              <a:t>2.     делай лучше меня</a:t>
            </a:r>
          </a:p>
          <a:p>
            <a:pPr marL="0" indent="0">
              <a:buNone/>
            </a:pPr>
            <a:r>
              <a:rPr lang="ru-RU" dirty="0"/>
              <a:t>3.     делай вместе с друзьями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25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942"/>
            <a:ext cx="9124686" cy="686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543" y="1916832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добрый путь, следопыт!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40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632"/>
            <a:ext cx="9127073" cy="686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/>
              <a:t>Юный друг!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 smtClean="0"/>
              <a:t>Хочешь </a:t>
            </a:r>
            <a:r>
              <a:rPr lang="ru-RU" dirty="0"/>
              <a:t>ли ты стать разведчиком следопытом? Узнать много интересного, волнующего? </a:t>
            </a:r>
          </a:p>
          <a:p>
            <a:pPr fontAlgn="base"/>
            <a:r>
              <a:rPr lang="ru-RU" dirty="0"/>
              <a:t>Как следопыт, ты сможешь и других научить всему тому, чему научишься сам. Потому что девиз: «Будь готов!» говорит о готовности заботиться, о себе и помогать тем, кто нуждается. Лозунг следопыта – «Ни дня без доброго дела!». Добрые дела – это все, что делается спокойно, без хвастовства и ожидания награды. Делать добрые дела каждый день – это нормальный образ жизни каждого следопыта.</a:t>
            </a:r>
          </a:p>
          <a:p>
            <a:pPr fontAlgn="base"/>
            <a:r>
              <a:rPr lang="ru-RU" dirty="0" smtClean="0"/>
              <a:t>И </a:t>
            </a:r>
            <a:r>
              <a:rPr lang="ru-RU" dirty="0"/>
              <a:t>наконец, быть следопытом – это очень интересно и весело.</a:t>
            </a:r>
          </a:p>
          <a:p>
            <a:r>
              <a:rPr lang="ru-RU" dirty="0"/>
              <a:t>Молодцы, вы все настоящие следопыты.</a:t>
            </a:r>
          </a:p>
          <a:p>
            <a:endParaRPr lang="ru-RU" dirty="0"/>
          </a:p>
        </p:txBody>
      </p:sp>
      <p:pic>
        <p:nvPicPr>
          <p:cNvPr id="4" name="Picture 2" descr="C:\Users\Дамира\Desktop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643900"/>
            <a:ext cx="3724062" cy="213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www.tvn.hu_64130f68a081da00ca6f8432ddb0c87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86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«</a:t>
            </a:r>
            <a:r>
              <a:rPr lang="ru-RU" dirty="0" smtClean="0"/>
              <a:t>Песенный» остров</a:t>
            </a:r>
            <a:endParaRPr lang="ru-RU" dirty="0"/>
          </a:p>
        </p:txBody>
      </p:sp>
      <p:pic>
        <p:nvPicPr>
          <p:cNvPr id="4" name="Picture 11" descr="C:\Users\Дамира\Desktop\2787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88840"/>
            <a:ext cx="16954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Дамира\Desktop\image_1040710191324128585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468052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2254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852612" y="332656"/>
            <a:ext cx="6090474" cy="6336704"/>
          </a:xfrm>
        </p:spPr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«Настоящий Друг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   Дружба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крепкая не сломается,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расклеится от дождей и вьюг.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Друг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беде не бросит, лишнего не спросит,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значит настоящий верный друг.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Друг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беде не бросит, лишнего не спросит,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значит настоящий верный друг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base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2.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Мы поссоримся и помиримся,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"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разлить водой" - шутят все вокруг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полдень или в полночь друг придет на помощь,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Вот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значит настоящий верный друг.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полдень или в полночь друг придет на помощь,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Вот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значит настоящий верный друг.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 Друг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всегда меня сможет выручить,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что-нибудь приключится вдруг.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Нужным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быть кому-то в трудную минуту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значит настоящий верный друг.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Нужным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быть кому-то в трудную минуту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marL="0" indent="0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значит настоящий верный друг.</a:t>
            </a:r>
          </a:p>
          <a:p>
            <a:endParaRPr lang="ru-RU" dirty="0"/>
          </a:p>
        </p:txBody>
      </p:sp>
      <p:pic>
        <p:nvPicPr>
          <p:cNvPr id="6" name="Picture 3" descr="C:\Users\Дамира\Desktop\shkolniki_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949" y="5078615"/>
            <a:ext cx="1664890" cy="181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амира\Desktop\1d78f9398f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189" y="4698374"/>
            <a:ext cx="1038225" cy="173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Users\Дамира\Desktop\3495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36" y="2375325"/>
            <a:ext cx="151447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Дамира\Desktop\3496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2" y="5638800"/>
            <a:ext cx="151447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Дамира\Desktop\30155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807" y="260286"/>
            <a:ext cx="10382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C:\Users\Дамира\Desktop\content_1398700010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038" y="476672"/>
            <a:ext cx="1102740" cy="106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Дамира\Desktop\7301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29" y="608311"/>
            <a:ext cx="10572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Дамира\Desktop\26977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549" y="1536999"/>
            <a:ext cx="9429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Дамира\Desktop\MOI20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033" y="3907368"/>
            <a:ext cx="1095375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Дамира\Desktop\3510.gif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69" y="3583949"/>
            <a:ext cx="124777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Дамира\Desktop\1586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23438"/>
            <a:ext cx="1593933" cy="61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Дамира\Desktop\3497.gif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658" y="2636143"/>
            <a:ext cx="13335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Дамира\Desktop\1586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840" y="6123437"/>
            <a:ext cx="1593933" cy="61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Из мультфильмов - Настоящий Друг (minus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15057" y="-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2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Дамира\Pictures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95119"/>
            <a:ext cx="8229600" cy="4525963"/>
          </a:xfrm>
        </p:spPr>
        <p:txBody>
          <a:bodyPr/>
          <a:lstStyle/>
          <a:p>
            <a:r>
              <a:rPr lang="ru-RU" dirty="0"/>
              <a:t>Ну, что наше путешествие подошло к концу, мы с вами справились со всеми испытаниями. Сегодня все убедились в том, что вы достойные следопыты Татарстана. Я надеюсь, что вы будете соблюдать все правила и только радовать нас</a:t>
            </a:r>
          </a:p>
          <a:p>
            <a:r>
              <a:rPr lang="ru-RU" dirty="0"/>
              <a:t>     До свидания до новых встреч!</a:t>
            </a:r>
          </a:p>
          <a:p>
            <a:endParaRPr lang="ru-RU" dirty="0"/>
          </a:p>
        </p:txBody>
      </p:sp>
      <p:pic>
        <p:nvPicPr>
          <p:cNvPr id="4" name="Picture 4" descr="C:\Users\Дамира\Desktop\1d78f9398f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189658"/>
            <a:ext cx="1598230" cy="266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Дамира\Desktop\7934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3" y="32792"/>
            <a:ext cx="22193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28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590</Words>
  <Application>Microsoft Office PowerPoint</Application>
  <PresentationFormat>Экран (4:3)</PresentationFormat>
  <Paragraphs>101</Paragraphs>
  <Slides>27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В добрый путь, следопыт!</vt:lpstr>
      <vt:lpstr>Презентация PowerPoint</vt:lpstr>
      <vt:lpstr>Кто такие Следопыты? </vt:lpstr>
      <vt:lpstr>1 остров «Умейка»  </vt:lpstr>
      <vt:lpstr>Презентация PowerPoint</vt:lpstr>
      <vt:lpstr>Презентация PowerPoint</vt:lpstr>
      <vt:lpstr>Остров «Отвечайка»</vt:lpstr>
      <vt:lpstr>Презентация PowerPoint</vt:lpstr>
      <vt:lpstr>Какие цвета на флаге?  </vt:lpstr>
      <vt:lpstr>Презентация PowerPoint</vt:lpstr>
      <vt:lpstr>Презентация PowerPoint</vt:lpstr>
      <vt:lpstr>Остров  «Как живёшь?»  На каждый вопрос вы дружно отвечаете хором: «Вот так!»  и показываете нужное действие жестом. </vt:lpstr>
      <vt:lpstr>Презентация PowerPoint</vt:lpstr>
      <vt:lpstr>  </vt:lpstr>
      <vt:lpstr>« Долина добра» </vt:lpstr>
      <vt:lpstr>«Дерево дружбы». </vt:lpstr>
      <vt:lpstr>Презентация PowerPoint</vt:lpstr>
      <vt:lpstr>Остров« Великие дела»  </vt:lpstr>
      <vt:lpstr>Презентация PowerPoint</vt:lpstr>
      <vt:lpstr> ПРАВИЛА СЛЕДОПЫТОВ:</vt:lpstr>
      <vt:lpstr>Презентация PowerPoint</vt:lpstr>
      <vt:lpstr>В добрый путь, следопыт!</vt:lpstr>
      <vt:lpstr>Юный друг! </vt:lpstr>
      <vt:lpstr>Презентация PowerPoint</vt:lpstr>
      <vt:lpstr>«Песенный» остров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Дамира</dc:creator>
  <cp:lastModifiedBy>Дамира</cp:lastModifiedBy>
  <cp:revision>24</cp:revision>
  <dcterms:created xsi:type="dcterms:W3CDTF">2016-02-04T15:35:41Z</dcterms:created>
  <dcterms:modified xsi:type="dcterms:W3CDTF">2016-11-27T16:56:30Z</dcterms:modified>
</cp:coreProperties>
</file>